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CEE9F-6807-45B1-8241-20736CE18672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D3420-B103-4F11-89D0-81C35E37A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BD177-49E8-4787-B089-6AF34B5D46D0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80BDA-44B4-4207-ACA0-5A731D114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3D6DF-ED30-47C3-A7BB-BAAB7013974C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E319E-2766-4BD9-921E-C6EF293C4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B8A00-21AB-417D-903A-7FDEFD43D27A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96D62-77A1-4D38-9677-496AF81CB1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B5FC4-2EF0-4714-9D32-E1ADE92229D1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77AAC-8F22-4CB2-8BB1-D210C3510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26A60-FF31-43CB-BADC-9FB259F4FB24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6D43E-CA53-44EA-ACB1-0D831C83B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27917-FA9E-4D62-87C6-33E1CC274BD7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9CB34-E1B1-495C-A75D-27E43C59A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2182-D1F2-419E-ACDB-6E27EC7C7DF5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D1EDA-7057-434E-9B67-5F9495FA4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4A7B8-EB0F-4AB6-B533-29E768065854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ECAB2-3366-44BF-B43D-669302A64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0C432-6041-4714-B72E-BEFE63947814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0280B-0086-4925-AEC6-2A519BBB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DB558-B63B-4816-866A-A2A17D801B15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3123-7409-4C99-B829-B8AE827BC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0D52E7-48AB-4EC2-AA55-7686A90B943C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D127DB-ED4E-4A5C-AC3B-46686BDA2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67658" y="1124744"/>
            <a:ext cx="491673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/>
                <a:solidFill>
                  <a:schemeClr val="accent3"/>
                </a:solidFill>
                <a:latin typeface="+mn-lt"/>
              </a:rPr>
              <a:t>Me and my Epal</a:t>
            </a:r>
            <a:endParaRPr lang="en-US" sz="5400" b="1" dirty="0">
              <a:ln/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3648" y="3140968"/>
            <a:ext cx="4464496" cy="923330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Differences </a:t>
            </a:r>
            <a:endParaRPr lang="en-US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51920" y="5229200"/>
            <a:ext cx="3542958" cy="923330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Similarities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7744" y="4149080"/>
            <a:ext cx="3888432" cy="923330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  <a:softEdge rad="635000"/>
          </a:effec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And</a:t>
            </a:r>
            <a:endParaRPr lang="en-US" sz="5400" b="1" dirty="0">
              <a:ln w="50800"/>
              <a:solidFill>
                <a:schemeClr val="bg1">
                  <a:shade val="50000"/>
                </a:schemeClr>
              </a:solidFill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 advTm="9673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p" animBg="1"/>
      <p:bldP spid="6" grpId="0" build="p"/>
      <p:bldP spid="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 descr="australian_flag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75763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059832" y="404664"/>
            <a:ext cx="2978701" cy="92333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NZ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Stephen</a:t>
            </a:r>
            <a:endParaRPr lang="en-NZ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 rot="20667678">
            <a:off x="1307428" y="3620188"/>
            <a:ext cx="4392488" cy="203132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can't fish or ride a motor bike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likes sporty video games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likes Mario Bros.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likes Milo cereal.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His Mum drops him off at his school gates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goes to Greek school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726787">
            <a:off x="4283968" y="1844824"/>
            <a:ext cx="3600400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He is Greek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He celebrates his culture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He eats :Souvlaki, Spanokopita an Tzardiki on special occasions.</a:t>
            </a:r>
          </a:p>
        </p:txBody>
      </p:sp>
      <p:pic>
        <p:nvPicPr>
          <p:cNvPr id="11" name="Picture 10" descr="milo_cere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349500"/>
            <a:ext cx="1311275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image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3068638"/>
            <a:ext cx="1238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534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australian_flag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75763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15816" y="3933056"/>
            <a:ext cx="3312368" cy="230832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plays a sport.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wakes up at 7:50 am on school days 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He likes pop music.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His school wears a uniform.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 He likes Sponge Bob Square Pants.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 He likes Cricket.</a:t>
            </a:r>
            <a:endParaRPr lang="en-US" dirty="0"/>
          </a:p>
        </p:txBody>
      </p:sp>
      <p:pic>
        <p:nvPicPr>
          <p:cNvPr id="4" name="Picture 3" descr="SpongeBob_SquarePants_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2708275"/>
            <a:ext cx="1728788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ricket_players_jpg_320_320_0_9223372036854775000_0_1_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2492375"/>
            <a:ext cx="1331912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0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new%20zealand%20fla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4549676"/>
            <a:ext cx="3816424" cy="175432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I don’t wear a school uniform.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I like Heavy metal/metal music.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I wake up at 6:30 on school days.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I like the Simpsons.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I like rugby.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03446" y="764704"/>
            <a:ext cx="331372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Adam/Me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50" endPos="85000" dir="5400000" sy="-100000" algn="bl" rotWithShape="0"/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1988841"/>
            <a:ext cx="3779912" cy="20313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 eat toast or noodles for breakfast.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 like war and hunting videos games.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Eats: Pavlova, Meat, Fish’n’chips.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 don’t celebrate my culture.</a:t>
            </a:r>
          </a:p>
          <a:p>
            <a:pPr>
              <a:buFont typeface="Wingdings" pitchFamily="2" charset="2"/>
              <a:buChar char="Ø"/>
            </a:pPr>
            <a:endParaRPr lang="en-US">
              <a:solidFill>
                <a:srgbClr val="FFFFFF"/>
              </a:solidFill>
            </a:endParaRPr>
          </a:p>
          <a:p>
            <a:endParaRPr lang="en-US">
              <a:solidFill>
                <a:srgbClr val="FFFFFF"/>
              </a:solidFill>
            </a:endParaRPr>
          </a:p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 descr="images[3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204291">
            <a:off x="3639363" y="4822853"/>
            <a:ext cx="1920602" cy="1606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The+Simpsons+Simpsons_FamilyPicture[1]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2924944"/>
            <a:ext cx="1313030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XFP7CADIPFM7CAELW1CTCA02QC4FCA8R6L7ZCANM0SE5CA7XDVCZCAZNDPMYCACGQ042CAVUB2OGCAB98T9ACAOAWAC1CAYQGLTHCACRM0T5CA8XNA1VCAIGOQJTCA5B7P1VCA0YIRLDCATV9AH2CAV2BHF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3573016"/>
            <a:ext cx="1409700" cy="125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223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new%20zealand%20fla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rot="302018">
            <a:off x="1052985" y="4177023"/>
            <a:ext cx="4008987" cy="20313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I’m Polish.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 catch the bus to school.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 call morning tea Interval.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 wear mufti to school.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 can ride a motorbike.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solidFill>
                  <a:srgbClr val="FFFFFF"/>
                </a:solidFill>
              </a:rPr>
              <a:t>I’ve been fishing.</a:t>
            </a:r>
          </a:p>
          <a:p>
            <a:pPr>
              <a:buFont typeface="Wingdings" pitchFamily="2" charset="2"/>
              <a:buChar char="Ø"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 descr="Suzuki_DR-Z125_Motocross_Dirt_Bike[1]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1412875"/>
            <a:ext cx="3313112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ishing[1]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9275"/>
            <a:ext cx="2709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oland[1]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5084763"/>
            <a:ext cx="1331912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2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808" y="2996952"/>
            <a:ext cx="35429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Similarities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2159794" y="2096294"/>
            <a:ext cx="647700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H="1" flipV="1">
            <a:off x="4139406" y="2348707"/>
            <a:ext cx="7207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6156326" y="2420937"/>
            <a:ext cx="647700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2232025" y="3968750"/>
            <a:ext cx="792163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27763" y="3860800"/>
            <a:ext cx="720725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16013" y="4941888"/>
            <a:ext cx="1800225" cy="6461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We both speak English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04025" y="4652963"/>
            <a:ext cx="1728788" cy="646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We both live near mountains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516688" y="1628775"/>
            <a:ext cx="2016125" cy="6461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We both have a beach house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79838" y="1268413"/>
            <a:ext cx="1368425" cy="646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We both like writing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4213" y="1196975"/>
            <a:ext cx="1871662" cy="64611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We both play Playstation</a:t>
            </a:r>
            <a:endParaRPr lang="en-US" dirty="0"/>
          </a:p>
        </p:txBody>
      </p:sp>
      <p:pic>
        <p:nvPicPr>
          <p:cNvPr id="21" name="Picture 20" descr="ps2slim[1]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773238"/>
            <a:ext cx="1760537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BIC_pen_blauw[1]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15423">
            <a:off x="4783932" y="548481"/>
            <a:ext cx="117951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U3XPCAPPIZKZCAORTK1KCAP6O5IHCAY9RZ1XCAVJOSEUCAF89VQ2CAGXSEK0CAHW2JFGCAHLDIRFCAUJB70PCAE5LXK5CA9G6113CA997XTCCA6WAJL3CAYTBJTBCAW84GFACA8BHOGZCALOLMTZCAPG576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549275"/>
            <a:ext cx="13144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23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15" grpId="0" build="allAtOnce" animBg="1"/>
      <p:bldP spid="17" grpId="0" build="allAtOnce" animBg="1"/>
      <p:bldP spid="18" grpId="0" build="allAtOnce" animBg="1"/>
      <p:bldP spid="19" grpId="0" build="allAtOnce" animBg="1"/>
      <p:bldP spid="2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967334"/>
            <a:ext cx="77768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The End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advTm="4781"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|1.9|1.9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1|1.1|1.1|2|1.5|3.1|1|1|1.6|1.3|1.2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6|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9|4.8|3.3|4.2|3.1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5|1.8|13.1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3|2.3|2|2.2|2.5|2|1.4|1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180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Corbel</vt:lpstr>
      <vt:lpstr>Arial</vt:lpstr>
      <vt:lpstr>Consolas</vt:lpstr>
      <vt:lpstr>Calibri</vt:lpstr>
      <vt:lpstr>Wingdings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Ministry of Education</cp:lastModifiedBy>
  <cp:revision>21</cp:revision>
  <dcterms:created xsi:type="dcterms:W3CDTF">2010-10-17T22:48:26Z</dcterms:created>
  <dcterms:modified xsi:type="dcterms:W3CDTF">2010-10-26T00:39:18Z</dcterms:modified>
</cp:coreProperties>
</file>